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54"/>
  </p:notesMasterIdLst>
  <p:sldIdLst>
    <p:sldId id="291" r:id="rId5"/>
    <p:sldId id="375" r:id="rId6"/>
    <p:sldId id="386" r:id="rId7"/>
    <p:sldId id="258" r:id="rId8"/>
    <p:sldId id="257" r:id="rId9"/>
    <p:sldId id="259" r:id="rId10"/>
    <p:sldId id="260" r:id="rId11"/>
    <p:sldId id="261" r:id="rId12"/>
    <p:sldId id="262" r:id="rId13"/>
    <p:sldId id="263" r:id="rId14"/>
    <p:sldId id="387" r:id="rId15"/>
    <p:sldId id="389" r:id="rId16"/>
    <p:sldId id="390" r:id="rId17"/>
    <p:sldId id="391" r:id="rId18"/>
    <p:sldId id="392" r:id="rId19"/>
    <p:sldId id="400" r:id="rId20"/>
    <p:sldId id="399" r:id="rId21"/>
    <p:sldId id="401" r:id="rId22"/>
    <p:sldId id="395" r:id="rId23"/>
    <p:sldId id="394" r:id="rId24"/>
    <p:sldId id="264" r:id="rId25"/>
    <p:sldId id="265" r:id="rId26"/>
    <p:sldId id="266" r:id="rId27"/>
    <p:sldId id="267" r:id="rId28"/>
    <p:sldId id="340" r:id="rId29"/>
    <p:sldId id="396" r:id="rId30"/>
    <p:sldId id="270" r:id="rId31"/>
    <p:sldId id="271" r:id="rId32"/>
    <p:sldId id="272" r:id="rId33"/>
    <p:sldId id="274" r:id="rId34"/>
    <p:sldId id="273" r:id="rId35"/>
    <p:sldId id="275" r:id="rId36"/>
    <p:sldId id="276" r:id="rId37"/>
    <p:sldId id="277" r:id="rId38"/>
    <p:sldId id="279" r:id="rId39"/>
    <p:sldId id="280" r:id="rId40"/>
    <p:sldId id="278" r:id="rId41"/>
    <p:sldId id="281" r:id="rId42"/>
    <p:sldId id="282" r:id="rId43"/>
    <p:sldId id="402" r:id="rId44"/>
    <p:sldId id="283" r:id="rId45"/>
    <p:sldId id="397" r:id="rId46"/>
    <p:sldId id="393" r:id="rId47"/>
    <p:sldId id="284" r:id="rId48"/>
    <p:sldId id="285" r:id="rId49"/>
    <p:sldId id="286" r:id="rId50"/>
    <p:sldId id="287" r:id="rId51"/>
    <p:sldId id="288" r:id="rId52"/>
    <p:sldId id="39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416" autoAdjust="0"/>
  </p:normalViewPr>
  <p:slideViewPr>
    <p:cSldViewPr snapToGrid="0">
      <p:cViewPr varScale="1">
        <p:scale>
          <a:sx n="103" d="100"/>
          <a:sy n="103" d="100"/>
        </p:scale>
        <p:origin x="774"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27/09/2023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9/27/2023</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9/27/2023</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9/27/2023</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9/27/2023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9/27/2023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9/27/2023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9/27/2023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9/27/2023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9/27/2023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9/27/2023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9/27/2023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9/27/2023</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9/27/2023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9/27/2023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9/27/2023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9/27/2023</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9/27/2023</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9/27/2023</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9/27/2023</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9/27/2023</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9/27/2023</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9/27/2023</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9/27/2023</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9/27/2023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tijdelijke dat 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41</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44</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838200" y="365125"/>
            <a:ext cx="10515600" cy="788557"/>
          </a:xfrm>
        </p:spPr>
        <p:txBody>
          <a:bodyPr/>
          <a:lstStyle/>
          <a:p>
            <a:r>
              <a:rPr lang="en-US" dirty="0"/>
              <a:t>Predefined reference types in </a:t>
            </a:r>
            <a:r>
              <a:rPr lang="en-US" dirty="0" err="1"/>
              <a:t>.Net</a:t>
            </a:r>
            <a:endParaRPr lang="en-US"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838200" y="1854437"/>
            <a:ext cx="10515600" cy="2409914"/>
          </a:xfrm>
        </p:spPr>
        <p:txBody>
          <a:bodyPr>
            <a:normAutofit/>
          </a:bodyPr>
          <a:lstStyle/>
          <a:p>
            <a:endParaRPr lang="en-US" dirty="0"/>
          </a:p>
          <a:p>
            <a:r>
              <a:rPr lang="en-US" dirty="0"/>
              <a:t>string</a:t>
            </a:r>
          </a:p>
          <a:p>
            <a:pPr marL="0" indent="0">
              <a:buNone/>
            </a:pPr>
            <a:endParaRPr lang="en-US" dirty="0"/>
          </a:p>
          <a:p>
            <a:r>
              <a:rPr lang="en-US"/>
              <a:t>object</a:t>
            </a:r>
            <a:endParaRPr lang="en-US" dirty="0"/>
          </a:p>
        </p:txBody>
      </p:sp>
      <p:sp>
        <p:nvSpPr>
          <p:cNvPr id="4" name="Tijdelijke aanduiding voor dianummer 3">
            <a:extLst>
              <a:ext uri="{FF2B5EF4-FFF2-40B4-BE49-F238E27FC236}">
                <a16:creationId xmlns:a16="http://schemas.microsoft.com/office/drawing/2014/main" id="{FA75B1CA-164C-4A42-B62F-6F16ED97E511}"/>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9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pPr lvl="1"/>
            <a:r>
              <a:rPr lang="nl-BE" dirty="0"/>
              <a:t>Creëer een console applicatie</a:t>
            </a:r>
          </a:p>
          <a:p>
            <a:pPr lvl="1"/>
            <a:r>
              <a:rPr lang="nl-BE" dirty="0"/>
              <a:t>Maak een string variabele met een lange tekst met meerdere lijnen</a:t>
            </a:r>
          </a:p>
          <a:p>
            <a:pPr lvl="1"/>
            <a:r>
              <a:rPr lang="nl-BE" dirty="0"/>
              <a:t>Maak een functie waar een lijst van woorden wordt teruggegeven die met deze karakters beginnen.</a:t>
            </a:r>
          </a:p>
          <a:p>
            <a:pPr lvl="1"/>
            <a:r>
              <a:rPr lang="nl-BE" dirty="0"/>
              <a:t>Al deze woorden moeten weergegeven worden met hoofdletters.</a:t>
            </a:r>
          </a:p>
          <a:p>
            <a:pPr lvl="1"/>
            <a:r>
              <a:rPr lang="nl-BE" dirty="0"/>
              <a:t>Gebruik de help functie om de verschillende functies van een string te bekijken.</a:t>
            </a:r>
          </a:p>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2580</TotalTime>
  <Words>3840</Words>
  <Application>Microsoft Office PowerPoint</Application>
  <PresentationFormat>Widescreen</PresentationFormat>
  <Paragraphs>738</Paragraphs>
  <Slides>49</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49</vt:i4>
      </vt:variant>
    </vt:vector>
  </HeadingPairs>
  <TitlesOfParts>
    <vt:vector size="55" baseType="lpstr">
      <vt:lpstr>Arial</vt:lpstr>
      <vt:lpstr>Calibri</vt:lpstr>
      <vt:lpstr>Calibri Light</vt:lpstr>
      <vt:lpstr>Consolas</vt:lpstr>
      <vt:lpstr>Office Theme</vt:lpstr>
      <vt:lpstr>1_Office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Labo</vt:lpstr>
      <vt:lpstr>Boolean</vt:lpstr>
      <vt:lpstr>Tekst</vt:lpstr>
      <vt:lpstr>ASCII tabel</vt:lpstr>
      <vt:lpstr>Karakters</vt:lpstr>
      <vt:lpstr>Predefined reference types in .Net</vt:lpstr>
      <vt:lpstr>string</vt:lpstr>
      <vt:lpstr>Het gebruik van een string object</vt:lpstr>
      <vt:lpstr>String functies</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99</cp:revision>
  <dcterms:created xsi:type="dcterms:W3CDTF">2019-02-03T09:23:57Z</dcterms:created>
  <dcterms:modified xsi:type="dcterms:W3CDTF">2023-09-27T19:20:10Z</dcterms:modified>
</cp:coreProperties>
</file>